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73" r:id="rId3"/>
    <p:sldId id="374" r:id="rId4"/>
    <p:sldId id="305" r:id="rId5"/>
    <p:sldId id="306" r:id="rId6"/>
    <p:sldId id="316" r:id="rId7"/>
    <p:sldId id="315" r:id="rId8"/>
    <p:sldId id="318" r:id="rId9"/>
    <p:sldId id="319" r:id="rId10"/>
    <p:sldId id="320" r:id="rId11"/>
    <p:sldId id="321" r:id="rId12"/>
    <p:sldId id="322" r:id="rId13"/>
    <p:sldId id="375" r:id="rId14"/>
    <p:sldId id="323" r:id="rId15"/>
    <p:sldId id="376" r:id="rId16"/>
    <p:sldId id="324" r:id="rId17"/>
    <p:sldId id="325" r:id="rId18"/>
    <p:sldId id="327" r:id="rId19"/>
    <p:sldId id="307" r:id="rId20"/>
    <p:sldId id="328" r:id="rId21"/>
    <p:sldId id="330" r:id="rId22"/>
    <p:sldId id="372" r:id="rId23"/>
    <p:sldId id="329" r:id="rId24"/>
    <p:sldId id="331" r:id="rId25"/>
    <p:sldId id="377" r:id="rId26"/>
    <p:sldId id="332" r:id="rId27"/>
    <p:sldId id="378" r:id="rId28"/>
    <p:sldId id="333" r:id="rId29"/>
    <p:sldId id="334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79" r:id="rId3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10/02/2025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988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10/02/2025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151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10/02/2025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88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10/02/2025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76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10/02/2025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52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10/02/2025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705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10/02/2025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634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10/02/2025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183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10/02/2025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85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10/02/2025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00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10/02/2025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2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C7201-72EC-443A-B321-1C86D9CD17BA}" type="datetimeFigureOut">
              <a:rPr lang="it-IT" smtClean="0"/>
              <a:pPr/>
              <a:t>10/02/2025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764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24363" y="3169598"/>
            <a:ext cx="7740073" cy="148303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 PROVE PARALLELE  A.S. 2024/2025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Scuola Secondaria 1° Grado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982153" y="6083506"/>
            <a:ext cx="6300123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A cura del referente per la valutazione d’istituto - Scuola Secondaria di Primo Grado</a:t>
            </a:r>
            <a:br>
              <a:rPr lang="it-IT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</a:br>
            <a:r>
              <a:rPr lang="it-IT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Prof.ssa Maria Caruso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22AE350-0CE6-4706-8988-4A1650378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02" y="98173"/>
            <a:ext cx="10546994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7273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5C98BCE-9EB6-425B-8D19-889E3EBFB0EE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7688" y="395288"/>
            <a:ext cx="11098212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335FFD6-30B5-4C8C-99C1-11428A8DD7E1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4513" y="392113"/>
            <a:ext cx="11102975" cy="607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FA9DB80-6EE3-4414-8DA0-1864B9D31949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4513" y="395288"/>
            <a:ext cx="11102975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EE9EDDD-A7B9-44B1-A77C-76975E36E6D1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0675" y="203200"/>
            <a:ext cx="11553825" cy="645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 PROVE PARALLELE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  2°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EEBD649-FF42-49F4-91C3-4B74831E427B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087" y="201847"/>
            <a:ext cx="11917826" cy="645430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F2C3D4D-E8BA-4F7F-B5AD-4C5C36B2E19A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1975" y="425450"/>
            <a:ext cx="11068050" cy="600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4E0B681-86AB-4123-83ED-674B682C3E74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8800" y="420688"/>
            <a:ext cx="11077575" cy="601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4837CF8-3752-47D8-82C9-78C123B1D024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9113" y="395288"/>
            <a:ext cx="11155362" cy="607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F451842-4DD8-4EFC-971C-206E1AA50F4E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6413" y="411163"/>
            <a:ext cx="11180762" cy="603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799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 PROVE PARALLELE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  1°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67CF6B3-6F34-4909-9A79-6F97F852E013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4675" y="407988"/>
            <a:ext cx="11044238" cy="604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73FAF9E-62BA-4A13-8AF5-8E45DF245D10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5150" y="403225"/>
            <a:ext cx="11063288" cy="605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65E7824-A61F-46F3-A087-E4B01D0033C4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8800" y="407988"/>
            <a:ext cx="11077575" cy="604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F9801EB-F612-4B2E-A0C3-B86069B8BD31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8325" y="395288"/>
            <a:ext cx="11056938" cy="607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BD9F246-5F48-4D8D-BA78-7D5897D1886E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0388" y="411163"/>
            <a:ext cx="11072812" cy="603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E28A70A-ED7E-4ED2-9850-41AA94E8FAF8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9088" y="203200"/>
            <a:ext cx="11555412" cy="645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 PROVE PARALLELE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  3°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8D57F05-8039-459B-87EF-4F3573A826C5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095" y="267923"/>
            <a:ext cx="11673809" cy="6322154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1A81A99-1095-48A7-8FE8-6330F1DA7122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2288" y="388938"/>
            <a:ext cx="11150600" cy="608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CC28EB9-511A-4008-A3B7-8EE37375DB8A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8800" y="388938"/>
            <a:ext cx="11077575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5297DCE-8CE1-4620-9543-453735889678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8993" y="208295"/>
            <a:ext cx="11894014" cy="6441409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829FFA3-EF51-4D6A-AF6E-804A471C8413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4675" y="404813"/>
            <a:ext cx="11044238" cy="604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5950A9F-6619-41ED-AC26-29FEB567F8A1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1338" y="376238"/>
            <a:ext cx="11110912" cy="610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058F4DD-3916-451C-A673-E67D513FBC5B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8163" y="393700"/>
            <a:ext cx="11115675" cy="607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FA813B7-D0E7-46AC-9368-099F2D98D66E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5150" y="392113"/>
            <a:ext cx="11063288" cy="607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A05D517-AD73-41ED-BE7C-1F6CFFBCB9B6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" y="393700"/>
            <a:ext cx="11106150" cy="607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FA19430-BE93-430D-8153-463ED2E0840E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4988" y="379413"/>
            <a:ext cx="11122025" cy="610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32B2E6C-7C56-479B-BD63-0AB8008CD416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7688" y="368300"/>
            <a:ext cx="11098212" cy="612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B33DA41-8C0A-4380-8D36-DBDF6E4879B1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9088" y="203200"/>
            <a:ext cx="11555412" cy="645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236CDDF-6D91-4F42-828D-45E40FE3BDD3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1975" y="395288"/>
            <a:ext cx="11068050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945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FCD7590-F55A-4625-932F-BBFA4458B3EE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1338" y="403225"/>
            <a:ext cx="11110912" cy="605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669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63583C1-9BDC-40A5-872F-0C38093F6637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1975" y="400050"/>
            <a:ext cx="11068050" cy="605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1E18378-0E54-4B28-8207-F128DF5C733B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4200" y="395288"/>
            <a:ext cx="11025188" cy="607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6F3BC1E-710B-427D-BA08-D4624B569D29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8800" y="404813"/>
            <a:ext cx="11077575" cy="604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87CF6E3-A545-4EB9-9C22-8CB456DEA195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4513" y="407988"/>
            <a:ext cx="11102975" cy="604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60</Words>
  <Application>Microsoft Office PowerPoint</Application>
  <PresentationFormat>Widescreen</PresentationFormat>
  <Paragraphs>13</Paragraphs>
  <Slides>37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PC-AcerV5</dc:creator>
  <cp:lastModifiedBy>Maria Caruso</cp:lastModifiedBy>
  <cp:revision>117</cp:revision>
  <dcterms:created xsi:type="dcterms:W3CDTF">2018-12-06T20:43:28Z</dcterms:created>
  <dcterms:modified xsi:type="dcterms:W3CDTF">2025-02-10T16:26:50Z</dcterms:modified>
</cp:coreProperties>
</file>