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3" r:id="rId3"/>
    <p:sldId id="274" r:id="rId4"/>
    <p:sldId id="281" r:id="rId5"/>
    <p:sldId id="280" r:id="rId6"/>
    <p:sldId id="279" r:id="rId7"/>
    <p:sldId id="275" r:id="rId8"/>
    <p:sldId id="282" r:id="rId9"/>
    <p:sldId id="270" r:id="rId10"/>
    <p:sldId id="283" r:id="rId11"/>
    <p:sldId id="287" r:id="rId12"/>
    <p:sldId id="285" r:id="rId13"/>
    <p:sldId id="286" r:id="rId14"/>
    <p:sldId id="288" r:id="rId15"/>
  </p:sldIdLst>
  <p:sldSz cx="12188825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00" autoAdjust="0"/>
  </p:normalViewPr>
  <p:slideViewPr>
    <p:cSldViewPr>
      <p:cViewPr varScale="1">
        <p:scale>
          <a:sx n="78" d="100"/>
          <a:sy n="78" d="100"/>
        </p:scale>
        <p:origin x="878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0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E627573-1BB9-4744-9985-9A25DBEC1BC6}" type="datetime1">
              <a:rPr lang="it-IT" smtClean="0"/>
              <a:t>11/06/2024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837A6B-DAA4-4C2D-AEAB-4E9E7009579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B34C6-9E43-4EE0-BA99-B6E182ED032B}" type="datetime1">
              <a:rPr lang="it-IT" smtClean="0"/>
              <a:pPr/>
              <a:t>11/06/2024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3266150-FA26-45B5-BF0B-186B42A09DC9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9722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630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it-IT" smtClean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3738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it-IT" smtClean="0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69466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it-IT" smtClean="0"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7882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it-IT" smtClean="0"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07333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2598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78329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8211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5981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157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1888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3095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5554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5" name="Rettangolo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8F90E2-D604-48D1-A4C7-0366E9B78D19}" type="datetime1">
              <a:rPr lang="it-IT" noProof="0" smtClean="0"/>
              <a:t>11/06/2024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  <p:sp useBgFill="1">
        <p:nvSpPr>
          <p:cNvPr id="20" name="Figura a mano libera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:blinds dir="vert"/>
      </p:transition>
    </mc:Choice>
    <mc:Fallback>
      <p:transition spd="slow" advClick="0" advTm="5000">
        <p:blinds dir="vert"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CCEABA-1AA7-41B8-AE32-D66D8729054F}" type="datetime1">
              <a:rPr lang="it-IT" noProof="0" smtClean="0"/>
              <a:t>11/06/2024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:blinds dir="vert"/>
      </p:transition>
    </mc:Choice>
    <mc:Fallback>
      <p:transition spd="slow" advClick="0" advTm="5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9" name="Figura a mano libera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07B8CC-ACD7-4EB2-9D24-98B5028989FB}" type="datetime1">
              <a:rPr lang="it-IT" noProof="0" smtClean="0"/>
              <a:t>11/06/2024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:blinds dir="vert"/>
      </p:transition>
    </mc:Choice>
    <mc:Fallback>
      <p:transition spd="slow" advClick="0" advTm="5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77C3C2-0EDC-4F82-8162-F2360BC4A20A}" type="datetime1">
              <a:rPr lang="it-IT" noProof="0" smtClean="0"/>
              <a:t>11/06/2024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:blinds dir="vert"/>
      </p:transition>
    </mc:Choice>
    <mc:Fallback>
      <p:transition spd="slow" advClick="0" advTm="5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rtlCol="0" anchor="b">
            <a:no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6C0C8F-1A0C-4117-B818-610534F41390}" type="datetime1">
              <a:rPr lang="it-IT" noProof="0" smtClean="0"/>
              <a:t>11/06/2024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6" name="Figura a mano libera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:blinds dir="vert"/>
      </p:transition>
    </mc:Choice>
    <mc:Fallback>
      <p:transition spd="slow" advClick="0" advTm="5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8CE728-C5EA-46FD-9925-D58DA23605EF}" type="datetime1">
              <a:rPr lang="it-IT" noProof="0" smtClean="0"/>
              <a:t>11/06/2024</a:t>
            </a:fld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:blinds dir="vert"/>
      </p:transition>
    </mc:Choice>
    <mc:Fallback>
      <p:transition spd="slow" advClick="0" advTm="5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758B80-56A8-42CB-9B24-0B484F13F408}" type="datetime1">
              <a:rPr lang="it-IT" noProof="0" smtClean="0"/>
              <a:t>11/06/2024</a:t>
            </a:fld>
            <a:endParaRPr lang="it-IT" noProof="0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:blinds dir="vert"/>
      </p:transition>
    </mc:Choice>
    <mc:Fallback>
      <p:transition spd="slow" advClick="0" advTm="5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002D11-D6A6-4E57-A9CA-9D4DE8AFEE23}" type="datetime1">
              <a:rPr lang="it-IT" noProof="0" smtClean="0"/>
              <a:t>11/06/2024</a:t>
            </a:fld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:blinds dir="vert"/>
      </p:transition>
    </mc:Choice>
    <mc:Fallback>
      <p:transition spd="slow" advClick="0" advTm="5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1AF8BB-6663-44D3-8759-46E83416F020}" type="datetime1">
              <a:rPr lang="it-IT" noProof="0" smtClean="0"/>
              <a:t>11/06/2024</a:t>
            </a:fld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:blinds dir="vert"/>
      </p:transition>
    </mc:Choice>
    <mc:Fallback>
      <p:transition spd="slow" advClick="0" advTm="5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igura a mano libera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9025AF-C599-4D13-B313-F86189CD04BF}" type="datetime1">
              <a:rPr lang="it-IT" noProof="0" smtClean="0"/>
              <a:t>11/06/2024</a:t>
            </a:fld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:blinds dir="vert"/>
      </p:transition>
    </mc:Choice>
    <mc:Fallback>
      <p:transition spd="slow" advClick="0" advTm="5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igura a mano libera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immagine 2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6120CE-A751-421F-B587-C1E6A92BA9EF}" type="datetime1">
              <a:rPr lang="it-IT" noProof="0" smtClean="0"/>
              <a:t>11/06/2024</a:t>
            </a:fld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it-IT" noProof="0" smtClean="0"/>
              <a:t>‹N›</a:t>
            </a:fld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:blinds dir="vert"/>
      </p:transition>
    </mc:Choice>
    <mc:Fallback>
      <p:transition spd="slow" advClick="0" advTm="5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ttangolo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7C85F64A-04EB-4FE8-9663-DE7F5EB7CFA3}" type="datetime1">
              <a:rPr lang="it-IT" noProof="0" smtClean="0"/>
              <a:t>11/06/2024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93B167E-EA96-4147-81DE-549160052C22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38" name="Figura a mano libera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:blinds dir="vert"/>
      </p:transition>
    </mc:Choice>
    <mc:Fallback>
      <p:transition spd="slow" advClick="0" advTm="5000">
        <p:blinds dir="vert"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it-IT" dirty="0" err="1"/>
              <a:t>TuLiPianti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it-IT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plesso di Via dell’arte</a:t>
            </a:r>
            <a:endParaRPr lang="it-IT" dirty="0"/>
          </a:p>
          <a:p>
            <a:pPr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:blinds dir="vert"/>
      </p:transition>
    </mc:Choice>
    <mc:Fallback>
      <p:transition spd="slow" advClick="0" advTm="5000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FAC698D-7012-300D-0B88-60D2FB339F1A}"/>
              </a:ext>
            </a:extLst>
          </p:cNvPr>
          <p:cNvSpPr txBox="1"/>
          <p:nvPr/>
        </p:nvSpPr>
        <p:spPr>
          <a:xfrm>
            <a:off x="1845940" y="1997839"/>
            <a:ext cx="8856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Così siamo giunti nel mese di marzo, prima erano germogliati poco ma a metà mese ci siamo accorti che uno, due, …stavano sbocciando!!!</a:t>
            </a:r>
          </a:p>
        </p:txBody>
      </p:sp>
    </p:spTree>
    <p:extLst>
      <p:ext uri="{BB962C8B-B14F-4D97-AF65-F5344CB8AC3E}">
        <p14:creationId xmlns:p14="http://schemas.microsoft.com/office/powerpoint/2010/main" val="3774313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:blinds dir="vert"/>
      </p:transition>
    </mc:Choice>
    <mc:Fallback>
      <p:transition spd="slow" advClick="0" advTm="5000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 che contiene petalo, pianta, fiore, Pianta erbacea&#10;&#10;Descrizione generata automaticamente">
            <a:extLst>
              <a:ext uri="{FF2B5EF4-FFF2-40B4-BE49-F238E27FC236}">
                <a16:creationId xmlns:a16="http://schemas.microsoft.com/office/drawing/2014/main" id="{2A63F491-1151-BD27-F298-678E71EC78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310436" y="617239"/>
            <a:ext cx="5603217" cy="5623520"/>
          </a:xfrm>
        </p:spPr>
      </p:pic>
      <p:pic>
        <p:nvPicPr>
          <p:cNvPr id="7" name="Segnaposto contenuto 6" descr="Immagine che contiene vestiti, pianta, aria aperta, collage&#10;&#10;Descrizione generata automaticamente">
            <a:extLst>
              <a:ext uri="{FF2B5EF4-FFF2-40B4-BE49-F238E27FC236}">
                <a16:creationId xmlns:a16="http://schemas.microsoft.com/office/drawing/2014/main" id="{00D7AD0F-2FED-18A2-EBF5-7EF7DAED58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75172" y="627390"/>
            <a:ext cx="5603217" cy="5603217"/>
          </a:xfrm>
        </p:spPr>
      </p:pic>
    </p:spTree>
    <p:extLst>
      <p:ext uri="{BB962C8B-B14F-4D97-AF65-F5344CB8AC3E}">
        <p14:creationId xmlns:p14="http://schemas.microsoft.com/office/powerpoint/2010/main" val="4104435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:blinds dir="vert"/>
      </p:transition>
    </mc:Choice>
    <mc:Fallback>
      <p:transition spd="slow" advClick="0" advTm="5000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 che contiene terreno, aria aperta, pianta, Pianta terrestre&#10;&#10;Descrizione generata automaticamente">
            <a:extLst>
              <a:ext uri="{FF2B5EF4-FFF2-40B4-BE49-F238E27FC236}">
                <a16:creationId xmlns:a16="http://schemas.microsoft.com/office/drawing/2014/main" id="{F71613B8-C3C3-DB20-4F9C-5850727E05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09836" y="661591"/>
            <a:ext cx="4132957" cy="5510609"/>
          </a:xfrm>
        </p:spPr>
      </p:pic>
      <p:pic>
        <p:nvPicPr>
          <p:cNvPr id="7" name="Segnaposto contenuto 6" descr="Immagine che contiene aria aperta, terreno, erba, pianta&#10;&#10;Descrizione generata automaticamente">
            <a:extLst>
              <a:ext uri="{FF2B5EF4-FFF2-40B4-BE49-F238E27FC236}">
                <a16:creationId xmlns:a16="http://schemas.microsoft.com/office/drawing/2014/main" id="{34DEB44A-113C-5FC3-30D9-6B2F6A15B0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146033" y="661592"/>
            <a:ext cx="4132956" cy="5510608"/>
          </a:xfrm>
        </p:spPr>
      </p:pic>
    </p:spTree>
    <p:extLst>
      <p:ext uri="{BB962C8B-B14F-4D97-AF65-F5344CB8AC3E}">
        <p14:creationId xmlns:p14="http://schemas.microsoft.com/office/powerpoint/2010/main" val="3666872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:blinds dir="vert"/>
      </p:transition>
    </mc:Choice>
    <mc:Fallback>
      <p:transition spd="slow" advClick="0" advTm="5000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 che contiene calzature, terreno, aria aperta, persona&#10;&#10;Descrizione generata automaticamente">
            <a:extLst>
              <a:ext uri="{FF2B5EF4-FFF2-40B4-BE49-F238E27FC236}">
                <a16:creationId xmlns:a16="http://schemas.microsoft.com/office/drawing/2014/main" id="{EDF35BD5-95B6-82EA-AA60-AD7523B26C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3515" y="1340768"/>
            <a:ext cx="5805323" cy="4353991"/>
          </a:xfrm>
        </p:spPr>
      </p:pic>
      <p:pic>
        <p:nvPicPr>
          <p:cNvPr id="11" name="Segnaposto contenuto 10" descr="Immagine che contiene aria aperta, persona, terreno, erba&#10;&#10;Descrizione generata automaticamente">
            <a:extLst>
              <a:ext uri="{FF2B5EF4-FFF2-40B4-BE49-F238E27FC236}">
                <a16:creationId xmlns:a16="http://schemas.microsoft.com/office/drawing/2014/main" id="{B2F34B83-B960-5AE1-7AB0-498AA5DFC7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46813" y="1340768"/>
            <a:ext cx="5805323" cy="4353991"/>
          </a:xfrm>
        </p:spPr>
      </p:pic>
    </p:spTree>
    <p:extLst>
      <p:ext uri="{BB962C8B-B14F-4D97-AF65-F5344CB8AC3E}">
        <p14:creationId xmlns:p14="http://schemas.microsoft.com/office/powerpoint/2010/main" val="2592374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:blinds dir="vert"/>
      </p:transition>
    </mc:Choice>
    <mc:Fallback>
      <p:transition spd="slow" advClick="0" advTm="5000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Immagine che contiene aria aperta, persona, scarpa, vestiti&#10;&#10;Descrizione generata automaticamente">
            <a:extLst>
              <a:ext uri="{FF2B5EF4-FFF2-40B4-BE49-F238E27FC236}">
                <a16:creationId xmlns:a16="http://schemas.microsoft.com/office/drawing/2014/main" id="{73A2159D-D1AF-7BD7-9A0B-25D0BFB723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2304" y="1772816"/>
            <a:ext cx="5906535" cy="4555232"/>
          </a:xfrm>
        </p:spPr>
      </p:pic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E9945E16-7249-83FB-9650-C93486F9D3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b="1" dirty="0"/>
              <a:t>Continua lo stupore nel vedere</a:t>
            </a:r>
          </a:p>
          <a:p>
            <a:pPr marL="0" indent="0">
              <a:buNone/>
            </a:pPr>
            <a:r>
              <a:rPr lang="it-IT" b="1" dirty="0"/>
              <a:t> ogni giorno spuntare</a:t>
            </a:r>
          </a:p>
          <a:p>
            <a:pPr marL="0" indent="0">
              <a:buNone/>
            </a:pPr>
            <a:r>
              <a:rPr lang="it-IT" b="1" dirty="0"/>
              <a:t> un TULIPANO</a:t>
            </a:r>
          </a:p>
          <a:p>
            <a:pPr marL="0" indent="0">
              <a:buNone/>
            </a:pPr>
            <a:r>
              <a:rPr lang="it-IT" b="1" dirty="0"/>
              <a:t> più bello, più colorato…</a:t>
            </a:r>
          </a:p>
        </p:txBody>
      </p:sp>
    </p:spTree>
    <p:extLst>
      <p:ext uri="{BB962C8B-B14F-4D97-AF65-F5344CB8AC3E}">
        <p14:creationId xmlns:p14="http://schemas.microsoft.com/office/powerpoint/2010/main" val="2957535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:blinds dir="vert"/>
      </p:transition>
    </mc:Choice>
    <mc:Fallback>
      <p:transition spd="slow" advClick="0" advTm="5000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it-IT" sz="3600" dirty="0"/>
              <a:t>Nel mese di ottobre è avvenuta la consegna dei bulbi di tulipani nel nostro plesso di Via dell’arte.</a:t>
            </a:r>
          </a:p>
          <a:p>
            <a:pPr rtl="0"/>
            <a:r>
              <a:rPr lang="it-IT" sz="3600" dirty="0"/>
              <a:t>Sono stati divisi e consegnati alle singole classi e poi con partecipazione ed entusiasmo trapiantati.</a:t>
            </a:r>
          </a:p>
        </p:txBody>
      </p:sp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:blinds dir="vert"/>
      </p:transition>
    </mc:Choice>
    <mc:Fallback>
      <p:transition spd="slow" advClick="0" advTm="5000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vestiti, calzature, aria aperta, gruppo&#10;&#10;Descrizione generata automaticamente">
            <a:extLst>
              <a:ext uri="{FF2B5EF4-FFF2-40B4-BE49-F238E27FC236}">
                <a16:creationId xmlns:a16="http://schemas.microsoft.com/office/drawing/2014/main" id="{780AAD7F-E140-96C1-CE15-E5AA4CB2E9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77988" y="440668"/>
            <a:ext cx="7632848" cy="5976664"/>
          </a:xfrm>
        </p:spPr>
      </p:pic>
    </p:spTree>
    <p:extLst>
      <p:ext uri="{BB962C8B-B14F-4D97-AF65-F5344CB8AC3E}">
        <p14:creationId xmlns:p14="http://schemas.microsoft.com/office/powerpoint/2010/main" val="3200616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:blinds dir="vert"/>
      </p:transition>
    </mc:Choice>
    <mc:Fallback>
      <p:transition spd="slow" advClick="0" advTm="5000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 che contiene collage, mammifero, Fotomontaggio&#10;&#10;Descrizione generata automaticamente">
            <a:extLst>
              <a:ext uri="{FF2B5EF4-FFF2-40B4-BE49-F238E27FC236}">
                <a16:creationId xmlns:a16="http://schemas.microsoft.com/office/drawing/2014/main" id="{B505BAE9-9EC6-85ED-4B3B-7BBBDDA320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320482" y="1016732"/>
            <a:ext cx="5112568" cy="4824536"/>
          </a:xfrm>
        </p:spPr>
      </p:pic>
      <p:pic>
        <p:nvPicPr>
          <p:cNvPr id="11" name="Segnaposto contenuto 10" descr="Immagine che contiene calzature, vestiti, jeans, persona&#10;&#10;Descrizione generata automaticamente">
            <a:extLst>
              <a:ext uri="{FF2B5EF4-FFF2-40B4-BE49-F238E27FC236}">
                <a16:creationId xmlns:a16="http://schemas.microsoft.com/office/drawing/2014/main" id="{17F69806-3B8C-AAA9-3486-97F624F1F1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49796" y="1016731"/>
            <a:ext cx="5318548" cy="4830013"/>
          </a:xfrm>
        </p:spPr>
      </p:pic>
    </p:spTree>
    <p:extLst>
      <p:ext uri="{BB962C8B-B14F-4D97-AF65-F5344CB8AC3E}">
        <p14:creationId xmlns:p14="http://schemas.microsoft.com/office/powerpoint/2010/main" val="1557390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:blinds dir="vert"/>
      </p:transition>
    </mc:Choice>
    <mc:Fallback>
      <p:transition spd="slow" advClick="0" advTm="5000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Immagine che contiene vestiti, calzature, pianta, ragazzo&#10;&#10;Descrizione generata automaticamente">
            <a:extLst>
              <a:ext uri="{FF2B5EF4-FFF2-40B4-BE49-F238E27FC236}">
                <a16:creationId xmlns:a16="http://schemas.microsoft.com/office/drawing/2014/main" id="{2C83053F-0D20-51EC-A7B3-0F8DA2C04A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09836" y="764704"/>
            <a:ext cx="5112568" cy="5184576"/>
          </a:xfrm>
        </p:spPr>
      </p:pic>
      <p:pic>
        <p:nvPicPr>
          <p:cNvPr id="14" name="Segnaposto contenuto 13" descr="Immagine che contiene vestiti, calzature, schermata, collage&#10;&#10;Descrizione generata automaticamente">
            <a:extLst>
              <a:ext uri="{FF2B5EF4-FFF2-40B4-BE49-F238E27FC236}">
                <a16:creationId xmlns:a16="http://schemas.microsoft.com/office/drawing/2014/main" id="{03AFBFFA-43F2-55F3-3115-7E89531910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10428" y="836712"/>
            <a:ext cx="5184584" cy="5112568"/>
          </a:xfrm>
        </p:spPr>
      </p:pic>
    </p:spTree>
    <p:extLst>
      <p:ext uri="{BB962C8B-B14F-4D97-AF65-F5344CB8AC3E}">
        <p14:creationId xmlns:p14="http://schemas.microsoft.com/office/powerpoint/2010/main" val="1935260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:blinds dir="vert"/>
      </p:transition>
    </mc:Choice>
    <mc:Fallback>
      <p:transition spd="slow" advClick="0" advTm="5000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egnaposto contenuto 10" descr="Immagine che contiene vestiti, persona, calzature, aria aperta&#10;&#10;Descrizione generata automaticamente">
            <a:extLst>
              <a:ext uri="{FF2B5EF4-FFF2-40B4-BE49-F238E27FC236}">
                <a16:creationId xmlns:a16="http://schemas.microsoft.com/office/drawing/2014/main" id="{7FF0FFB3-E910-1307-C1C7-1879E1A1CD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7828" y="978091"/>
            <a:ext cx="5256584" cy="5191472"/>
          </a:xfrm>
        </p:spPr>
      </p:pic>
      <p:pic>
        <p:nvPicPr>
          <p:cNvPr id="18" name="Segnaposto contenuto 17" descr="Immagine che contiene vestiti, aria aperta, persona, pianta&#10;&#10;Descrizione generata automaticamente">
            <a:extLst>
              <a:ext uri="{FF2B5EF4-FFF2-40B4-BE49-F238E27FC236}">
                <a16:creationId xmlns:a16="http://schemas.microsoft.com/office/drawing/2014/main" id="{45AEE1C9-485F-AE17-33CB-863ED710B7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28694" y="978092"/>
            <a:ext cx="5256583" cy="5191472"/>
          </a:xfrm>
        </p:spPr>
      </p:pic>
    </p:spTree>
    <p:extLst>
      <p:ext uri="{BB962C8B-B14F-4D97-AF65-F5344CB8AC3E}">
        <p14:creationId xmlns:p14="http://schemas.microsoft.com/office/powerpoint/2010/main" val="344037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:blinds dir="vert"/>
      </p:transition>
    </mc:Choice>
    <mc:Fallback>
      <p:transition spd="slow" advClick="0" advTm="5000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vestiti, persona, pianta, aria aperta&#10;&#10;Descrizione generata automaticamente">
            <a:extLst>
              <a:ext uri="{FF2B5EF4-FFF2-40B4-BE49-F238E27FC236}">
                <a16:creationId xmlns:a16="http://schemas.microsoft.com/office/drawing/2014/main" id="{A4D82AC2-57EF-A6E3-E165-F7B7FCA2A6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93814" y="980728"/>
            <a:ext cx="5400598" cy="5191472"/>
          </a:xfrm>
        </p:spPr>
      </p:pic>
      <p:pic>
        <p:nvPicPr>
          <p:cNvPr id="9" name="Segnaposto contenuto 8" descr="Immagine che contiene vestiti, calzature, persona, aria aperta&#10;&#10;Descrizione generata automaticamente">
            <a:extLst>
              <a:ext uri="{FF2B5EF4-FFF2-40B4-BE49-F238E27FC236}">
                <a16:creationId xmlns:a16="http://schemas.microsoft.com/office/drawing/2014/main" id="{571484DE-09BB-5C92-F839-0F06628428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44872" y="980728"/>
            <a:ext cx="5400598" cy="5191472"/>
          </a:xfrm>
        </p:spPr>
      </p:pic>
    </p:spTree>
    <p:extLst>
      <p:ext uri="{BB962C8B-B14F-4D97-AF65-F5344CB8AC3E}">
        <p14:creationId xmlns:p14="http://schemas.microsoft.com/office/powerpoint/2010/main" val="853661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:blinds dir="vert"/>
      </p:transition>
    </mc:Choice>
    <mc:Fallback>
      <p:transition spd="slow" advClick="0" advTm="5000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E9945E16-7249-83FB-9650-C93486F9D3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 dirty="0"/>
          </a:p>
          <a:p>
            <a:pPr marL="0" indent="0">
              <a:buNone/>
            </a:pPr>
            <a:r>
              <a:rPr lang="it-IT" b="1" dirty="0"/>
              <a:t>E tornando in classe </a:t>
            </a:r>
          </a:p>
          <a:p>
            <a:pPr marL="0" indent="0">
              <a:buNone/>
            </a:pPr>
            <a:r>
              <a:rPr lang="it-IT" b="1" dirty="0"/>
              <a:t>si disegna, </a:t>
            </a:r>
          </a:p>
          <a:p>
            <a:pPr marL="0" indent="0">
              <a:buNone/>
            </a:pPr>
            <a:r>
              <a:rPr lang="it-IT" b="1" dirty="0"/>
              <a:t>si verbalizza quello che </a:t>
            </a:r>
          </a:p>
          <a:p>
            <a:pPr marL="0" indent="0">
              <a:buNone/>
            </a:pPr>
            <a:r>
              <a:rPr lang="it-IT" b="1" dirty="0"/>
              <a:t> si è osservato e</a:t>
            </a:r>
          </a:p>
          <a:p>
            <a:pPr marL="0" indent="0">
              <a:buNone/>
            </a:pPr>
            <a:r>
              <a:rPr lang="it-IT" b="1" dirty="0"/>
              <a:t> si è fatto praticamente </a:t>
            </a:r>
          </a:p>
          <a:p>
            <a:pPr marL="0" indent="0">
              <a:buNone/>
            </a:pPr>
            <a:r>
              <a:rPr lang="it-IT" b="1" dirty="0"/>
              <a:t> in giardino</a:t>
            </a:r>
          </a:p>
        </p:txBody>
      </p:sp>
      <p:pic>
        <p:nvPicPr>
          <p:cNvPr id="9" name="Segnaposto contenuto 8" descr="Immagine che contiene testo, calligrafia, Prodotto di carta, carta&#10;&#10;Descrizione generata automaticamente">
            <a:extLst>
              <a:ext uri="{FF2B5EF4-FFF2-40B4-BE49-F238E27FC236}">
                <a16:creationId xmlns:a16="http://schemas.microsoft.com/office/drawing/2014/main" id="{E9604F9F-FB0E-7F57-7649-06D151F1F7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49796" y="1844824"/>
            <a:ext cx="4968552" cy="4800533"/>
          </a:xfrm>
        </p:spPr>
      </p:pic>
    </p:spTree>
    <p:extLst>
      <p:ext uri="{BB962C8B-B14F-4D97-AF65-F5344CB8AC3E}">
        <p14:creationId xmlns:p14="http://schemas.microsoft.com/office/powerpoint/2010/main" val="1607223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:blinds dir="vert"/>
      </p:transition>
    </mc:Choice>
    <mc:Fallback>
      <p:transition spd="slow" advClick="0" advTm="5000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FAC698D-7012-300D-0B88-60D2FB339F1A}"/>
              </a:ext>
            </a:extLst>
          </p:cNvPr>
          <p:cNvSpPr txBox="1"/>
          <p:nvPr/>
        </p:nvSpPr>
        <p:spPr>
          <a:xfrm>
            <a:off x="1845940" y="1997839"/>
            <a:ext cx="88569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</a:t>
            </a:r>
            <a:r>
              <a:rPr lang="it-IT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n’attività divertente e semplice.</a:t>
            </a:r>
          </a:p>
          <a:p>
            <a:pPr algn="ctr"/>
            <a:endParaRPr lang="it-IT" sz="36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sz="3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it-IT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utti soddisfatti e contenti di farlo per poter avere un giardino pieno di fiori e portare una nota di colori e allegria in primavera.</a:t>
            </a:r>
          </a:p>
        </p:txBody>
      </p:sp>
    </p:spTree>
    <p:extLst>
      <p:ext uri="{BB962C8B-B14F-4D97-AF65-F5344CB8AC3E}">
        <p14:creationId xmlns:p14="http://schemas.microsoft.com/office/powerpoint/2010/main" val="711459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:blinds dir="vert"/>
      </p:transition>
    </mc:Choice>
    <mc:Fallback>
      <p:transition spd="slow" advClick="0" advTm="5000">
        <p:blinds dir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ni di terra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976323_TF02801065.potx" id="{A09EE1DC-32EF-4507-9490-18CCB452A9FE}" vid="{1F5BAAB2-4DF8-454E-B55B-E48B5FC2B11B}"/>
    </a:ext>
  </a:extLst>
</a:theme>
</file>

<file path=ppt/theme/theme2.xml><?xml version="1.0" encoding="utf-8"?>
<a:theme xmlns:a="http://schemas.openxmlformats.org/drawingml/2006/main" name="Tema di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colori terra (widescreen)</Template>
  <TotalTime>4</TotalTime>
  <Words>155</Words>
  <Application>Microsoft Office PowerPoint</Application>
  <PresentationFormat>Personalizzato</PresentationFormat>
  <Paragraphs>35</Paragraphs>
  <Slides>14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Aptos</vt:lpstr>
      <vt:lpstr>Arial</vt:lpstr>
      <vt:lpstr>Corbel</vt:lpstr>
      <vt:lpstr>Toni di terra 16x9</vt:lpstr>
      <vt:lpstr>TuLiPianti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TuLiPianti</dc:title>
  <dc:creator>GIUSEPPE BLEFARI</dc:creator>
  <cp:lastModifiedBy>GIUSEPPE BLEFARI</cp:lastModifiedBy>
  <cp:revision>13</cp:revision>
  <dcterms:created xsi:type="dcterms:W3CDTF">2024-03-31T21:18:30Z</dcterms:created>
  <dcterms:modified xsi:type="dcterms:W3CDTF">2024-06-11T13:35:26Z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